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256" r:id="rId2"/>
    <p:sldId id="257" r:id="rId3"/>
    <p:sldId id="258" r:id="rId4"/>
    <p:sldId id="276" r:id="rId5"/>
    <p:sldId id="261" r:id="rId6"/>
    <p:sldId id="260" r:id="rId7"/>
    <p:sldId id="264" r:id="rId8"/>
    <p:sldId id="262" r:id="rId9"/>
    <p:sldId id="275" r:id="rId10"/>
    <p:sldId id="266" r:id="rId11"/>
    <p:sldId id="263" r:id="rId12"/>
    <p:sldId id="265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106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0C421B-1D97-46CF-898B-18945F6808F6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0B90E8-FE05-4973-97DC-E16735F5B6B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B90E8-FE05-4973-97DC-E16735F5B6B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5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0"/>
            <a:ext cx="91440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721103" y="419985"/>
            <a:ext cx="441608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9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96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667000" y="228600"/>
            <a:ext cx="3224992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8800" b="1" u="sng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</a:t>
            </a:r>
            <a:r>
              <a:rPr lang="en-US" sz="8800" b="1" u="sng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ি</a:t>
            </a:r>
            <a:endParaRPr lang="en-US" sz="8800" b="1" u="sng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05000" y="1524000"/>
            <a:ext cx="4953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জেসমিন আরা বেগম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447800" y="2362200"/>
            <a:ext cx="592537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সহকারী শিক্ষক কম্পিউটার </a:t>
            </a:r>
            <a:endParaRPr lang="en-U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3200400"/>
            <a:ext cx="8382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কালিয়াচাপড়া চিনিকল উচ্চ বিদ্যালয়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2">
                  <a:lumMod val="5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52600" y="4114799"/>
            <a:ext cx="545409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পাকুন্দিয়া,কিশোরগঞ্জ।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  <p:bldP spid="16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4600" y="762000"/>
            <a:ext cx="406662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7200" b="1" u="sng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পাঠপরিচিতি</a:t>
            </a:r>
            <a:endParaRPr lang="en-US" sz="7200" b="1" u="sng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bg2">
                  <a:lumMod val="10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90800" y="2209800"/>
            <a:ext cx="295156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শ্রেণী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-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অষ্টম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00200" y="3276600"/>
            <a:ext cx="54809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en-US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54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বিশ্ব</a:t>
            </a:r>
            <a:r>
              <a:rPr lang="en-US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পরিচয়</a:t>
            </a:r>
            <a:endParaRPr lang="en-U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bg2">
                  <a:lumMod val="10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19400" y="4267200"/>
            <a:ext cx="29274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- </a:t>
            </a:r>
            <a:r>
              <a:rPr lang="en-US" sz="54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আট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  <a:effectLst/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76400" y="990600"/>
            <a:ext cx="52578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 আমরা এখন একটা ভিডিও দেখি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3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43238"/>
          <a:ext cx="914400" cy="771525"/>
        </p:xfrm>
        <a:graphic>
          <a:graphicData uri="http://schemas.openxmlformats.org/presentationml/2006/ole">
            <p:oleObj spid="_x0000_s37893" name="Packager Shell Object" showAsIcon="1" r:id="rId3" imgW="914400" imgH="77148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43200" y="543956"/>
            <a:ext cx="355417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u="sng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পাঠঘোষনা</a:t>
            </a:r>
            <a:endParaRPr lang="en-US" sz="8000" b="1" u="sng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752600" y="2677556"/>
            <a:ext cx="586891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বস্তু</a:t>
            </a:r>
            <a:r>
              <a:rPr lang="en-US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5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দুর্যোগ</a:t>
            </a:r>
            <a:endParaRPr lang="en-U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sndAc>
      <p:stSnd>
        <p:snd r:embed="rId2" name="arrow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676400" y="457200"/>
            <a:ext cx="427570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7200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7200" b="1" u="sng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0" y="2057400"/>
            <a:ext cx="487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00200" y="1905000"/>
            <a:ext cx="55306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এই</a:t>
            </a:r>
            <a:r>
              <a:rPr lang="bn-B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পাঠ শেষে শিক্ষার্থীরা-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-1371600" y="2971800"/>
            <a:ext cx="9840374" cy="8382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bn-BD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C0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bn-BD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C0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দুর্যোগ কি তা বলতে পারবে।</a:t>
            </a:r>
            <a:endParaRPr lang="en-US" sz="4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C0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-1981200" y="3886200"/>
            <a:ext cx="1013459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4" algn="ctr">
              <a:buFont typeface="Wingdings" pitchFamily="2" charset="2"/>
              <a:buChar char="v"/>
            </a:pPr>
            <a:r>
              <a:rPr lang="bn-BD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1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দুর্যোগের প্রকার ভেদ বলতে পারবে</a:t>
            </a:r>
            <a:endParaRPr lang="en-US" sz="4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2">
                  <a:lumMod val="1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4876800"/>
            <a:ext cx="97536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bn-BD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বিভিন্ন প্রকার দুর্যোগ সম্পর্কে বলতে পারবে।</a:t>
            </a:r>
            <a:endParaRPr lang="en-US" sz="4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4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3505200"/>
            <a:ext cx="4419600" cy="312420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505200" y="4800600"/>
            <a:ext cx="1905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</a:t>
            </a:r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ন্যা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5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152400"/>
            <a:ext cx="4237463" cy="3200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867400" y="1371600"/>
            <a:ext cx="2209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ভূমিকম্প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7" name="Picture 6" descr="3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52400"/>
            <a:ext cx="4419600" cy="32004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295400" y="990600"/>
            <a:ext cx="2286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সুনামি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3064" y="304800"/>
            <a:ext cx="4720936" cy="3505200"/>
          </a:xfrm>
          <a:prstGeom prst="rect">
            <a:avLst/>
          </a:prstGeom>
        </p:spPr>
      </p:pic>
      <p:pic>
        <p:nvPicPr>
          <p:cNvPr id="4" name="Picture 3" descr="0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304800"/>
            <a:ext cx="4114800" cy="3505200"/>
          </a:xfrm>
          <a:prstGeom prst="rect">
            <a:avLst/>
          </a:prstGeom>
        </p:spPr>
      </p:pic>
      <p:sp>
        <p:nvSpPr>
          <p:cNvPr id="5" name="Down Arrow 4"/>
          <p:cNvSpPr/>
          <p:nvPr/>
        </p:nvSpPr>
        <p:spPr>
          <a:xfrm>
            <a:off x="1905000" y="3962400"/>
            <a:ext cx="457200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>
            <a:off x="6553200" y="3962400"/>
            <a:ext cx="457200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04800" y="4800600"/>
            <a:ext cx="2743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" y="5029200"/>
            <a:ext cx="353013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প্র্রাকৃতিক</a:t>
            </a:r>
            <a:r>
              <a:rPr lang="en-US" sz="54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দুর্যোগ</a:t>
            </a:r>
            <a:endParaRPr lang="en-US" sz="5400" b="1" cap="none" spc="0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72000" y="5105400"/>
            <a:ext cx="397399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মানব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সৃষ্ট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দুর্যোগ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1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18288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" y="228600"/>
            <a:ext cx="33528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পাকৃতিক</a:t>
            </a:r>
            <a:endParaRPr lang="bn-BD" sz="5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দুর্যোগের</a:t>
            </a:r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2667000"/>
            <a:ext cx="2667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বন্যা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3352800"/>
            <a:ext cx="313112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bn-BD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bn-BD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ঘূর্ণিঝড়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4191000"/>
            <a:ext cx="306091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bn-BD" sz="54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bn-BD" sz="54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টর্নেডো</a:t>
            </a:r>
            <a:endParaRPr lang="en-US" sz="5400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2">
                  <a:lumMod val="10000"/>
                </a:schemeClr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-228600" y="4953000"/>
            <a:ext cx="316373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bn-BD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bn-BD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সুনামি</a:t>
            </a:r>
            <a:endParaRPr lang="en-U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5791200"/>
            <a:ext cx="32004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bn-B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bn-B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ভূমিকম্প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181600" y="381000"/>
            <a:ext cx="300114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মানব সৃষ্ট </a:t>
            </a:r>
          </a:p>
          <a:p>
            <a:pPr algn="ctr"/>
            <a:r>
              <a:rPr lang="bn-BD" sz="54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দুর্যোগের নাম</a:t>
            </a:r>
            <a:endParaRPr lang="en-US" sz="5400" b="1" cap="none" spc="0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029200" y="2971800"/>
            <a:ext cx="3048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buFont typeface="Wingdings" pitchFamily="2" charset="2"/>
              <a:buChar char="Ø"/>
            </a:pPr>
            <a:r>
              <a:rPr lang="bn-BD" sz="54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bn-BD" sz="54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অগ্নিকাণ্ড</a:t>
            </a:r>
            <a:endParaRPr lang="en-US" sz="5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800600" y="3886200"/>
            <a:ext cx="3276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buFont typeface="Wingdings" pitchFamily="2" charset="2"/>
              <a:buChar char="Ø"/>
            </a:pPr>
            <a:r>
              <a:rPr lang="bn-BD" sz="5400" b="1" cap="none" spc="0" dirty="0" smtClean="0">
                <a:ln w="11430"/>
                <a:solidFill>
                  <a:schemeClr val="bg2">
                    <a:lumMod val="1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bn-BD" sz="5400" b="1" cap="none" spc="0" dirty="0" smtClean="0">
                <a:ln w="11430"/>
                <a:solidFill>
                  <a:schemeClr val="bg2">
                    <a:lumMod val="1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হরতাল</a:t>
            </a:r>
            <a:endParaRPr lang="en-US" sz="5400" b="1" cap="none" spc="0" dirty="0">
              <a:ln w="11430"/>
              <a:solidFill>
                <a:schemeClr val="bg2">
                  <a:lumMod val="1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895600" y="4648200"/>
            <a:ext cx="5257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3" algn="ctr">
              <a:buFont typeface="Wingdings" pitchFamily="2" charset="2"/>
              <a:buChar char="Ø"/>
            </a:pPr>
            <a:r>
              <a:rPr lang="bn-BD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দাঙ্গা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029200" y="5410200"/>
            <a:ext cx="390781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bn-BD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যুদ্ধ বহিরাগত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C00000"/>
              </a:solidFill>
              <a:effectLst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Down Arrow 36"/>
          <p:cNvSpPr/>
          <p:nvPr/>
        </p:nvSpPr>
        <p:spPr>
          <a:xfrm>
            <a:off x="6477000" y="1981200"/>
            <a:ext cx="609600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Down Arrow 37"/>
          <p:cNvSpPr/>
          <p:nvPr/>
        </p:nvSpPr>
        <p:spPr>
          <a:xfrm>
            <a:off x="1371600" y="1828800"/>
            <a:ext cx="609600" cy="990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6" grpId="0"/>
      <p:bldP spid="21" grpId="0"/>
      <p:bldP spid="23" grpId="0"/>
      <p:bldP spid="26" grpId="0"/>
      <p:bldP spid="28" grpId="0"/>
      <p:bldP spid="29" grpId="0"/>
      <p:bldP spid="33" grpId="0"/>
      <p:bldP spid="37" grpId="0" animBg="1"/>
      <p:bldP spid="3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656" y="-609600"/>
            <a:ext cx="9111344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191000" y="1371600"/>
            <a:ext cx="194797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সুনামি</a:t>
            </a:r>
            <a:endParaRPr lang="en-US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876800" y="4038600"/>
            <a:ext cx="464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      </a:t>
            </a:r>
            <a:endParaRPr lang="en-US" dirty="0"/>
          </a:p>
        </p:txBody>
      </p:sp>
      <p:pic>
        <p:nvPicPr>
          <p:cNvPr id="4" name="Picture 3" descr="5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362200" y="2743200"/>
            <a:ext cx="41148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cap="none" spc="0" dirty="0" err="1" smtClean="0">
                <a:ln w="11430"/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ভূমিধস</a:t>
            </a:r>
            <a:endParaRPr lang="en-US" sz="5400" b="1" cap="none" spc="0" dirty="0">
              <a:ln w="11430"/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8100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937304" y="2967335"/>
            <a:ext cx="29129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বনভূমি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ধ্বংস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624718" y="2967335"/>
            <a:ext cx="32864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জলাভূমি</a:t>
            </a:r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ভরাট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67000" y="2209801"/>
            <a:ext cx="4191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ঘূর্ণিঝড়</a:t>
            </a:r>
            <a:endParaRPr lang="en-US" sz="7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514600" y="1600200"/>
            <a:ext cx="44958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খরা</a:t>
            </a:r>
            <a:endParaRPr lang="en-US" sz="7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28600"/>
            <a:ext cx="8839200" cy="6324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52800" y="1905000"/>
            <a:ext cx="260520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অগ্নিকাণ্ড</a:t>
            </a:r>
            <a:endParaRPr lang="en-US" sz="7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0" y="685800"/>
            <a:ext cx="325350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u="sng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দলীয়কাজ</a:t>
            </a:r>
            <a:endParaRPr lang="en-US" sz="7200" b="1" u="sng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" y="1905000"/>
            <a:ext cx="90678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ক- </a:t>
            </a:r>
            <a:r>
              <a:rPr lang="en-US" sz="4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4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পাঁচটি</a:t>
            </a:r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প্রাকৃতিক</a:t>
            </a:r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দুর্যোগের</a:t>
            </a:r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5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2133600" y="2967335"/>
            <a:ext cx="1330933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খ-</a:t>
            </a:r>
            <a:r>
              <a:rPr lang="en-US" sz="48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দল:পাঁচটি</a:t>
            </a:r>
            <a:r>
              <a:rPr lang="en-US" sz="4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মানব</a:t>
            </a:r>
            <a:r>
              <a:rPr lang="en-US" sz="4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সৃষ্ট</a:t>
            </a:r>
            <a:r>
              <a:rPr lang="en-US" sz="4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দুর্যোগের</a:t>
            </a:r>
            <a:r>
              <a:rPr lang="en-US" sz="4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8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10800000" flipH="1" flipV="1">
            <a:off x="1905000" y="533400"/>
            <a:ext cx="46482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u="sng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7200" b="1" u="sng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C00000"/>
              </a:solidFill>
              <a:effectLst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05000" y="2057400"/>
            <a:ext cx="38555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en-US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54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অগ্নিকাণ্ড</a:t>
            </a:r>
            <a:r>
              <a:rPr lang="en-US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bg2">
                  <a:lumMod val="10000"/>
                </a:schemeClr>
              </a:solidFill>
              <a:effectLst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37304" y="2967335"/>
            <a:ext cx="36840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en-US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ভূমিধস</a:t>
            </a:r>
            <a:r>
              <a:rPr lang="en-US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  <a:effectLst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 rot="10800000" flipV="1">
            <a:off x="1828800" y="4758898"/>
            <a:ext cx="576668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43000" y="3810000"/>
            <a:ext cx="4572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খরা</a:t>
            </a:r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24200" y="1600200"/>
            <a:ext cx="344838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u="sng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7200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u="sng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7200" b="1" u="sng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3124200"/>
            <a:ext cx="86868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4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এলাকায়</a:t>
            </a:r>
            <a:r>
              <a:rPr lang="en-US" sz="4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সম্প্রতি</a:t>
            </a:r>
            <a:r>
              <a:rPr lang="en-US" sz="4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ঘটে</a:t>
            </a:r>
            <a:r>
              <a:rPr lang="en-US" sz="4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যাওয়া</a:t>
            </a:r>
            <a:r>
              <a:rPr lang="en-US" sz="4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তোমার দেখা </a:t>
            </a:r>
            <a:r>
              <a:rPr lang="en-US" sz="48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প্রাকৃতিক</a:t>
            </a:r>
            <a:r>
              <a:rPr lang="en-US" sz="4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দুর্যোগ</a:t>
            </a:r>
            <a:r>
              <a:rPr lang="bn-BD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মতামত </a:t>
            </a:r>
            <a:r>
              <a:rPr lang="en-US" sz="48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4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en-US" sz="4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92D05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 rot="18244885">
            <a:off x="-1023970" y="2162887"/>
            <a:ext cx="636263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সবাইকে ধন্যবাদ</a:t>
            </a:r>
            <a:endParaRPr lang="en-US" sz="9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924</TotalTime>
  <Words>159</Words>
  <Application>Microsoft Office PowerPoint</Application>
  <PresentationFormat>On-screen Show (4:3)</PresentationFormat>
  <Paragraphs>58</Paragraphs>
  <Slides>20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Package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115</cp:revision>
  <dcterms:created xsi:type="dcterms:W3CDTF">2006-08-16T00:00:00Z</dcterms:created>
  <dcterms:modified xsi:type="dcterms:W3CDTF">2013-09-24T05:24:53Z</dcterms:modified>
</cp:coreProperties>
</file>